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0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57" autoAdjust="0"/>
  </p:normalViewPr>
  <p:slideViewPr>
    <p:cSldViewPr>
      <p:cViewPr varScale="1">
        <p:scale>
          <a:sx n="141" d="100"/>
          <a:sy n="141" d="100"/>
        </p:scale>
        <p:origin x="-73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56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sco Saborio" userId="9eed2df6-25e6-4c29-b4fe-280ec301064b" providerId="ADAL" clId="{D86233FF-2097-43E0-AD53-5CD932245603}"/>
    <pc:docChg chg="modSld">
      <pc:chgData name="Francisco Saborio" userId="9eed2df6-25e6-4c29-b4fe-280ec301064b" providerId="ADAL" clId="{D86233FF-2097-43E0-AD53-5CD932245603}" dt="2021-09-01T18:31:42.683" v="18" actId="113"/>
      <pc:docMkLst>
        <pc:docMk/>
      </pc:docMkLst>
      <pc:sldChg chg="modSp mod">
        <pc:chgData name="Francisco Saborio" userId="9eed2df6-25e6-4c29-b4fe-280ec301064b" providerId="ADAL" clId="{D86233FF-2097-43E0-AD53-5CD932245603}" dt="2021-09-01T18:31:42.683" v="18" actId="113"/>
        <pc:sldMkLst>
          <pc:docMk/>
          <pc:sldMk cId="0" sldId="266"/>
        </pc:sldMkLst>
        <pc:spChg chg="mod">
          <ac:chgData name="Francisco Saborio" userId="9eed2df6-25e6-4c29-b4fe-280ec301064b" providerId="ADAL" clId="{D86233FF-2097-43E0-AD53-5CD932245603}" dt="2021-09-01T18:30:40.073" v="5" actId="14100"/>
          <ac:spMkLst>
            <pc:docMk/>
            <pc:sldMk cId="0" sldId="266"/>
            <ac:spMk id="18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14.556" v="13"/>
          <ac:spMkLst>
            <pc:docMk/>
            <pc:sldMk cId="0" sldId="266"/>
            <ac:spMk id="20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34.604" v="16" actId="113"/>
          <ac:spMkLst>
            <pc:docMk/>
            <pc:sldMk cId="0" sldId="266"/>
            <ac:spMk id="21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24.835" v="14" actId="113"/>
          <ac:spMkLst>
            <pc:docMk/>
            <pc:sldMk cId="0" sldId="266"/>
            <ac:spMk id="22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42.683" v="18" actId="113"/>
          <ac:spMkLst>
            <pc:docMk/>
            <pc:sldMk cId="0" sldId="266"/>
            <ac:spMk id="24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39.075" v="17" actId="113"/>
          <ac:spMkLst>
            <pc:docMk/>
            <pc:sldMk cId="0" sldId="266"/>
            <ac:spMk id="26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0:28.408" v="2" actId="14100"/>
          <ac:spMkLst>
            <pc:docMk/>
            <pc:sldMk cId="0" sldId="266"/>
            <ac:spMk id="27" creationId="{00000000-0000-0000-0000-000000000000}"/>
          </ac:spMkLst>
        </pc:spChg>
        <pc:spChg chg="mod">
          <ac:chgData name="Francisco Saborio" userId="9eed2df6-25e6-4c29-b4fe-280ec301064b" providerId="ADAL" clId="{D86233FF-2097-43E0-AD53-5CD932245603}" dt="2021-09-01T18:31:31.586" v="15" actId="113"/>
          <ac:spMkLst>
            <pc:docMk/>
            <pc:sldMk cId="0" sldId="26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62" y="4071948"/>
            <a:ext cx="1639693" cy="16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0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62904-255D-4353-917C-7B31EEC6E942}" type="datetimeFigureOut">
              <a:rPr lang="es-ES" smtClean="0"/>
              <a:pPr/>
              <a:t>03/12/2021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68927-C532-4C79-8B1D-D21D21B637D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9" name="Picture 4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147281" y="4149743"/>
            <a:ext cx="1639693" cy="16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-596602"/>
            <a:ext cx="1639693" cy="163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0687" y="3357568"/>
            <a:ext cx="1665693" cy="116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6799" y="357172"/>
            <a:ext cx="2609647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1840</TotalTime>
  <Words>0</Words>
  <Application>Microsoft Office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Yurieth</dc:creator>
  <cp:lastModifiedBy>Usuario</cp:lastModifiedBy>
  <cp:revision>135</cp:revision>
  <dcterms:created xsi:type="dcterms:W3CDTF">2021-09-01T17:10:03Z</dcterms:created>
  <dcterms:modified xsi:type="dcterms:W3CDTF">2021-12-03T21:04:13Z</dcterms:modified>
</cp:coreProperties>
</file>